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0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6" r:id="rId4"/>
    <p:sldId id="258" r:id="rId5"/>
    <p:sldId id="259" r:id="rId6"/>
    <p:sldId id="262" r:id="rId7"/>
    <p:sldId id="264" r:id="rId8"/>
    <p:sldId id="265" r:id="rId9"/>
    <p:sldId id="267" r:id="rId10"/>
    <p:sldId id="273" r:id="rId11"/>
    <p:sldId id="268" r:id="rId12"/>
    <p:sldId id="269" r:id="rId13"/>
    <p:sldId id="274" r:id="rId14"/>
    <p:sldId id="275" r:id="rId15"/>
    <p:sldId id="276" r:id="rId16"/>
    <p:sldId id="277" r:id="rId17"/>
    <p:sldId id="278" r:id="rId18"/>
    <p:sldId id="288" r:id="rId19"/>
    <p:sldId id="281" r:id="rId20"/>
    <p:sldId id="279" r:id="rId21"/>
    <p:sldId id="282" r:id="rId22"/>
    <p:sldId id="283" r:id="rId23"/>
    <p:sldId id="285" r:id="rId24"/>
    <p:sldId id="286" r:id="rId25"/>
    <p:sldId id="287" r:id="rId26"/>
    <p:sldId id="291" r:id="rId27"/>
    <p:sldId id="292" r:id="rId28"/>
    <p:sldId id="293" r:id="rId29"/>
    <p:sldId id="294" r:id="rId30"/>
    <p:sldId id="295" r:id="rId31"/>
    <p:sldId id="290" r:id="rId32"/>
    <p:sldId id="298" r:id="rId33"/>
    <p:sldId id="2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6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0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4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7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2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3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8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2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13EF-A8E1-4F29-AC19-9A5DE37741FF}" type="datetimeFigureOut">
              <a:rPr lang="en-US" smtClean="0"/>
              <a:t>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C64B6-AF1B-4A49-80E5-58BEF46C5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1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Bridge Cleaning and 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Preventive Maintenance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By</a:t>
            </a:r>
          </a:p>
          <a:p>
            <a:r>
              <a:rPr lang="en-US" sz="2800" dirty="0" smtClean="0">
                <a:latin typeface="Arial Black" panose="020B0A04020102020204" pitchFamily="34" charset="0"/>
              </a:rPr>
              <a:t>Tom Mathews and Mike Baase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 smtClean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 smtClean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 smtClean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 smtClean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06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38780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2" y="0"/>
            <a:ext cx="3878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0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82" y="-25400"/>
            <a:ext cx="38780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82" y="-25400"/>
            <a:ext cx="3878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79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0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CONCRETE COATINGS,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BEARING LUBRICATION AND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RUST INHIBITOR APPLICATION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CONCRETE COATINGS APPLIED TO ALL SUBSTRUTURE CAPS AND ENDWALLS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CONCRETE COATINGS APPLIED TO </a:t>
            </a:r>
            <a:r>
              <a:rPr lang="en-US" dirty="0" smtClean="0">
                <a:latin typeface="Arial Black" panose="020B0A04020102020204" pitchFamily="34" charset="0"/>
              </a:rPr>
              <a:t>INSIDE FACES OF PARAPATE WALLS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LUBRICATION APPLIED TO ALL MOVABLE BEARINGS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RUST INHIBITOR APPLIED TO RUSTED AREAS OF STRUCTURAL STEEL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2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CONCRETE COATING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MANUFACTURES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400" y="1825625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SHERWIN WILLIAMS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 PRIMER ~ MACROPOXY 646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 FINISH  ~ ACROLON 218 HS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PPG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 PRIMER ~ </a:t>
            </a:r>
            <a:r>
              <a:rPr lang="en-US" dirty="0" smtClean="0">
                <a:latin typeface="Arial Black" panose="020B0A04020102020204" pitchFamily="34" charset="0"/>
              </a:rPr>
              <a:t>AMBERLOCK 2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 FINISH  ~ </a:t>
            </a:r>
            <a:r>
              <a:rPr lang="en-US" dirty="0" smtClean="0">
                <a:latin typeface="Arial Black" panose="020B0A04020102020204" pitchFamily="34" charset="0"/>
              </a:rPr>
              <a:t>DEVOE DEXFLEX HP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82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CONCRETE COATING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MANUFACTURES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CARBOLINE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 PRIMER ~ </a:t>
            </a:r>
            <a:r>
              <a:rPr lang="en-US" dirty="0" smtClean="0">
                <a:latin typeface="Arial Black" panose="020B0A04020102020204" pitchFamily="34" charset="0"/>
              </a:rPr>
              <a:t>CARBOGUARD 890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 FINISH  ~ </a:t>
            </a:r>
            <a:r>
              <a:rPr lang="en-US" dirty="0" smtClean="0">
                <a:latin typeface="Arial Black" panose="020B0A04020102020204" pitchFamily="34" charset="0"/>
              </a:rPr>
              <a:t>CARBOTHANE 133 HB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TNEMEC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 PRIMER ~ </a:t>
            </a:r>
            <a:r>
              <a:rPr lang="en-US" dirty="0" smtClean="0">
                <a:latin typeface="Arial Black" panose="020B0A04020102020204" pitchFamily="34" charset="0"/>
              </a:rPr>
              <a:t>ELSTOGRIP 151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 FINISH  ~ </a:t>
            </a:r>
            <a:r>
              <a:rPr lang="en-US" dirty="0" smtClean="0">
                <a:latin typeface="Arial Black" panose="020B0A04020102020204" pitchFamily="34" charset="0"/>
              </a:rPr>
              <a:t>ENVIROCRETE 156</a:t>
            </a:r>
            <a:endParaRPr lang="en-US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55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BEARING LUBRICATION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MANUFACTURES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BOSTIK ~ NEVER SEEZ – MARINER’S CHOICE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MOBIL OIL ~ MOBIL CENTAUR MOLY NLGI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CERTIFIED LABS ~ PERMALUBE #1 WG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RUST INHIBITOR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MANUFACTURE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RHOMAR ~ BLACK MAX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2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3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Objective</a:t>
            </a:r>
            <a:r>
              <a:rPr lang="en-US" sz="3000" dirty="0" smtClean="0">
                <a:latin typeface="Arial Black" panose="020B0A04020102020204" pitchFamily="34" charset="0"/>
              </a:rPr>
              <a:t/>
            </a:r>
            <a:br>
              <a:rPr lang="en-US" sz="3000" dirty="0" smtClean="0">
                <a:latin typeface="Arial Black" panose="020B0A04020102020204" pitchFamily="34" charset="0"/>
              </a:rPr>
            </a:br>
            <a:endParaRPr lang="en-US" sz="3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To add to service life to existing bridges with simple and cost effective means.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All preventive maintenance items can be achieved either with in-house forces or by contract.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Average cost per bridge by contract ~ $15,000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12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2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0"/>
            <a:ext cx="12127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1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FUN COLORS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INCLUDED IN A CLEANING AND PAINING CONTRACT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ALL STRUCTURAL STEEL CLEANED PAINTED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ALL EXPOSED CONCRETE SUFACES CLEANED AND PAINTED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63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11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PREVENTIVE MAINTENANCE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WORK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 Black" panose="020B0A04020102020204" pitchFamily="34" charset="0"/>
              </a:rPr>
              <a:t>BY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TOM MATHEWS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80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05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PREVENTIVE MAINTENANCE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INSPECTION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Arial Black" panose="020B0A04020102020204" pitchFamily="34" charset="0"/>
              </a:rPr>
              <a:t>BY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 Black" panose="020B0A04020102020204" pitchFamily="34" charset="0"/>
              </a:rPr>
              <a:t>MIKE BAASE</a:t>
            </a: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66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0"/>
            <a:ext cx="63627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Inspection</a:t>
            </a:r>
            <a:r>
              <a:rPr lang="en-US" sz="16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Debris </a:t>
            </a:r>
            <a:r>
              <a:rPr lang="en-US" sz="16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Removal</a:t>
            </a: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:  Visual </a:t>
            </a:r>
            <a:r>
              <a:rPr lang="en-US" sz="1600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Inspection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Stratified Rust or Pack Rust Removal:</a:t>
            </a: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Visual Inspection and Scraper Test any surface cleaned to SSPC SP2 will be inspected by a dull scraper test to ascertain adherence of existing coating and a hammer test for tightness of pact rust</a:t>
            </a:r>
            <a:r>
              <a:rPr lang="en-US" sz="1600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Power Washing:</a:t>
            </a: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Visual </a:t>
            </a:r>
            <a:r>
              <a:rPr lang="en-US" sz="1600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Inspection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Concrete Coating: 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Prime Coat Application Check for dry film thickness*, </a:t>
            </a:r>
            <a:r>
              <a:rPr lang="en-US" sz="1600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defects in paint  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Finish Coat Application Check for dry film thickness*, paint appearance,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color and quality of application.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*Destructive DFTs shall be used.  Contractor shall repair all test locations, 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cost will be considered incidental to the contract</a:t>
            </a:r>
            <a:r>
              <a:rPr lang="en-US" sz="1600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Bearing Greasing:</a:t>
            </a:r>
            <a:r>
              <a:rPr lang="en-US" sz="16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Visual Inspection.</a:t>
            </a:r>
            <a:endParaRPr lang="en-US" sz="16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20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INSPECTION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Debris Removal</a:t>
            </a: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:  Visual Inspection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Stratified Rust or Pack Rust Removal:</a:t>
            </a: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Visual Inspection and Scraper Test any surface cleaned to SSPC SP2 will be inspected by a dull scraper test to ascertain adherence of existing coating and a hammer test for tightness of pact rust.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Power Washing:</a:t>
            </a: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Visual Inspection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Concrete Coating: </a:t>
            </a: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Prime Coat Application Check for dry film thickness*,  and defects in paint  </a:t>
            </a: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Finish Coat Application Check for dry film thickness*, paint appearance,</a:t>
            </a: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color and quality of application.</a:t>
            </a: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*Destructive DFTs shall be used.  Contractor shall repair all test locations, </a:t>
            </a: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     cost will be considered incidental to the contract.</a:t>
            </a:r>
          </a:p>
          <a:p>
            <a:pPr marL="685800" marR="0" algn="just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5.  </a:t>
            </a:r>
            <a:r>
              <a:rPr lang="en-US" sz="2000" dirty="0" smtClean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Bearing Greasing:</a:t>
            </a:r>
            <a:r>
              <a:rPr lang="en-US" sz="2000" dirty="0"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  Visual Inspection.</a:t>
            </a:r>
            <a:endParaRPr lang="en-US" sz="2000" dirty="0"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3269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SCOPE OF WORK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DEBRIS REMOVAL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STRATIFIED AND PACK RUST REMOVAL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PRESSURE WASHING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APPLICATION OF CONCRETE COATINGS 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APPLICATION OF BEARING LUBRICATION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APPLICATION OF RUST INHIBITOR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8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OPTIONAL ITEMS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JOINT SEAL REPLACEMENT IF NECESSARY</a:t>
            </a:r>
          </a:p>
          <a:p>
            <a:endParaRPr lang="en-US" sz="2400" dirty="0" smtClean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VEGITATION REMOVAL IF NECESSARY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DRAIN CLEANING IF APPLICABLE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8" y="0"/>
            <a:ext cx="10915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2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DEBRIS REMOVAL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STRATIFIED RUST REMOVAL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PRESSURE WASHING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REMOVAL OF ALL DEBRIS FROM SUBSTRUCTURE CAPS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REMOVAL OF ALL DEBRIS FROM GUTTERS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REMOVAL OF ALL DEBRIS FROM JOINTS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REMOVAL OF ALL DEBRIS FROM DECK DRAINS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REMOVAL OF ALL STRATIFIED RUST ~ SSPC SP-2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5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 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672431"/>
            <a:ext cx="2876798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666" y="2410005"/>
            <a:ext cx="3266667" cy="2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1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0"/>
            <a:ext cx="12127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35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2CC86BF0B59418A9A28F148D04210" ma:contentTypeVersion="1" ma:contentTypeDescription="Create a new document." ma:contentTypeScope="" ma:versionID="bae938c8099f2e511549e868f79fe92a">
  <xsd:schema xmlns:xsd="http://www.w3.org/2001/XMLSchema" xmlns:xs="http://www.w3.org/2001/XMLSchema" xmlns:p="http://schemas.microsoft.com/office/2006/metadata/properties" xmlns:ns2="73650535-4fd3-406b-a6c4-eaed906392d4" targetNamespace="http://schemas.microsoft.com/office/2006/metadata/properties" ma:root="true" ma:fieldsID="f26618319de0826ac14b9e3d876d0433" ns2:_="">
    <xsd:import namespace="73650535-4fd3-406b-a6c4-eaed906392d4"/>
    <xsd:element name="properties">
      <xsd:complexType>
        <xsd:sequence>
          <xsd:element name="documentManagement">
            <xsd:complexType>
              <xsd:all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0535-4fd3-406b-a6c4-eaed906392d4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internalName="Yea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73650535-4fd3-406b-a6c4-eaed906392d4">2018</Year>
  </documentManagement>
</p:properties>
</file>

<file path=customXml/itemProps1.xml><?xml version="1.0" encoding="utf-8"?>
<ds:datastoreItem xmlns:ds="http://schemas.openxmlformats.org/officeDocument/2006/customXml" ds:itemID="{417C15E6-3F7D-4760-9756-112A6CE2DA04}"/>
</file>

<file path=customXml/itemProps2.xml><?xml version="1.0" encoding="utf-8"?>
<ds:datastoreItem xmlns:ds="http://schemas.openxmlformats.org/officeDocument/2006/customXml" ds:itemID="{DE0D283A-D140-4FA0-AD46-84120BF3E76A}"/>
</file>

<file path=customXml/itemProps3.xml><?xml version="1.0" encoding="utf-8"?>
<ds:datastoreItem xmlns:ds="http://schemas.openxmlformats.org/officeDocument/2006/customXml" ds:itemID="{303F28C2-02C2-47F6-90B5-826960117602}"/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520</Words>
  <Application>Microsoft Office PowerPoint</Application>
  <PresentationFormat>Widescreen</PresentationFormat>
  <Paragraphs>126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Book Antiqua</vt:lpstr>
      <vt:lpstr>Calibri</vt:lpstr>
      <vt:lpstr>Calibri Light</vt:lpstr>
      <vt:lpstr>New Times Roman</vt:lpstr>
      <vt:lpstr>Times New Roman</vt:lpstr>
      <vt:lpstr>Office Theme</vt:lpstr>
      <vt:lpstr>Bridge Cleaning and  Preventive Maintenance</vt:lpstr>
      <vt:lpstr>Objective </vt:lpstr>
      <vt:lpstr>PREVENTIVE MAINTENANCE WORK ITEMS</vt:lpstr>
      <vt:lpstr>SCOPE OF WORK</vt:lpstr>
      <vt:lpstr>OPTIONAL ITEMS</vt:lpstr>
      <vt:lpstr>PowerPoint Presentation</vt:lpstr>
      <vt:lpstr>DEBRIS REMOVAL STRATIFIED RUST REMOVAL PRESSURE WASHING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CONCRETE COATINGS, BEARING LUBRICATION AND RUST INHIBITOR APPLICATION </vt:lpstr>
      <vt:lpstr>CONCRETE COATING MANUFACTURES</vt:lpstr>
      <vt:lpstr>CONCRETE COATING MANUFACTURES</vt:lpstr>
      <vt:lpstr>BEARING LUBRICATION MANUFACTURES</vt:lpstr>
      <vt:lpstr>RUST INHIBITOR MANUFACTURE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COLORS</vt:lpstr>
      <vt:lpstr>PowerPoint Presentation</vt:lpstr>
      <vt:lpstr>PowerPoint Presentation</vt:lpstr>
      <vt:lpstr>PowerPoint Presentation</vt:lpstr>
      <vt:lpstr>PowerPoint Presentation</vt:lpstr>
      <vt:lpstr>PREVENTIVE MAINTENANCE INSPECTION</vt:lpstr>
      <vt:lpstr>PowerPoint Presentation</vt:lpstr>
      <vt:lpstr>INSPECTION</vt:lpstr>
    </vt:vector>
  </TitlesOfParts>
  <Company>Commonwealth of Kentucky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Cleaning and  Preventive Maintenance</dc:title>
  <dc:creator>Mathews, Tom (KYTC)</dc:creator>
  <cp:lastModifiedBy>Mathews, Tom T (KYTC)</cp:lastModifiedBy>
  <cp:revision>30</cp:revision>
  <dcterms:created xsi:type="dcterms:W3CDTF">2018-01-18T12:50:39Z</dcterms:created>
  <dcterms:modified xsi:type="dcterms:W3CDTF">2018-02-02T18:35:34Z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0x0101002212CC86BF0B59418A9A28F148D04210</vt:lpwstr>
  </property>
</Properties>
</file>